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3"/>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271" r:id="rId20"/>
    <p:sldId id="1757" r:id="rId21"/>
    <p:sldId id="2629" r:id="rId22"/>
    <p:sldId id="2630" r:id="rId23"/>
    <p:sldId id="2123"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634" r:id="rId59"/>
    <p:sldId id="2635" r:id="rId60"/>
    <p:sldId id="2636" r:id="rId61"/>
    <p:sldId id="1362" r:id="rId62"/>
    <p:sldId id="2409" r:id="rId63"/>
    <p:sldId id="1364" r:id="rId64"/>
    <p:sldId id="1974" r:id="rId65"/>
    <p:sldId id="2410" r:id="rId66"/>
    <p:sldId id="1374" r:id="rId67"/>
    <p:sldId id="2624" r:id="rId68"/>
    <p:sldId id="2266" r:id="rId69"/>
    <p:sldId id="2299" r:id="rId70"/>
    <p:sldId id="1551" r:id="rId71"/>
    <p:sldId id="2070" r:id="rId72"/>
    <p:sldId id="1376" r:id="rId73"/>
    <p:sldId id="1377" r:id="rId74"/>
    <p:sldId id="2423" r:id="rId75"/>
    <p:sldId id="1382" r:id="rId76"/>
    <p:sldId id="1380" r:id="rId77"/>
    <p:sldId id="1381" r:id="rId78"/>
    <p:sldId id="2424" r:id="rId79"/>
    <p:sldId id="2625" r:id="rId80"/>
    <p:sldId id="2627" r:id="rId81"/>
    <p:sldId id="2628" r:id="rId82"/>
    <p:sldId id="2088" r:id="rId83"/>
    <p:sldId id="2213" r:id="rId84"/>
    <p:sldId id="2264" r:id="rId85"/>
    <p:sldId id="2411" r:id="rId86"/>
    <p:sldId id="2265" r:id="rId87"/>
    <p:sldId id="2529" r:id="rId88"/>
    <p:sldId id="2262" r:id="rId89"/>
    <p:sldId id="2049" r:id="rId90"/>
    <p:sldId id="2709" r:id="rId91"/>
    <p:sldId id="2710" r:id="rId92"/>
    <p:sldId id="2711" r:id="rId93"/>
    <p:sldId id="2712" r:id="rId94"/>
    <p:sldId id="2713" r:id="rId95"/>
    <p:sldId id="2715" r:id="rId96"/>
    <p:sldId id="2714" r:id="rId97"/>
    <p:sldId id="2082" r:id="rId98"/>
    <p:sldId id="1320" r:id="rId99"/>
    <p:sldId id="2412" r:id="rId100"/>
    <p:sldId id="2118" r:id="rId101"/>
    <p:sldId id="1393" r:id="rId102"/>
  </p:sldIdLst>
  <p:sldSz cx="12192000" cy="6858000"/>
  <p:notesSz cx="6797675" cy="9872345"/>
  <p:embeddedFontLst>
    <p:embeddedFont>
      <p:font typeface="Cera CY" panose="020B0604020202020204" charset="0"/>
      <p:regular r:id="rId107"/>
      <p:bold r:id="rId108"/>
    </p:embeddedFont>
    <p:embeddedFont>
      <p:font typeface="Gilroy" panose="00000500000000000000" pitchFamily="2" charset="-52"/>
      <p:regular r:id="rId109"/>
      <p:bold r:id="rId110"/>
      <p:italic r:id="rId111"/>
      <p:boldItalic r:id="rId112"/>
    </p:embeddedFont>
    <p:embeddedFont>
      <p:font typeface="GILROY-MEDIUM" panose="00000600000000000000" pitchFamily="2" charset="-52"/>
      <p:regular r:id="rId113"/>
    </p:embeddedFont>
    <p:embeddedFont>
      <p:font typeface="Roboto Light" panose="02000000000000000000" pitchFamily="2" charset="0"/>
      <p:regular r:id="rId114"/>
      <p:italic r:id="rId115"/>
    </p:embeddedFont>
    <p:embeddedFont>
      <p:font typeface="ROBOTO LIGHT2001047 LIGHT" charset="0"/>
      <p:regular r:id="rId116"/>
    </p:embeddedFont>
    <p:embeddedFont>
      <p:font typeface="Roboto Medium" panose="02000000000000000000" pitchFamily="2" charset="0"/>
      <p:regular r:id="rId117"/>
      <p:italic r:id="rId1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4.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advTm="99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837565" y="3256915"/>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tx1"/>
                </a:solidFill>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tx1"/>
              </a:solidFill>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improving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Designed extensions: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Slide Number Placeholder 6"/>
          <p:cNvSpPr txBox="1"/>
          <p:nvPr/>
        </p:nvSpPr>
        <p:spPr>
          <a:xfrm>
            <a:off x="4944110" y="3153443"/>
            <a:ext cx="266559" cy="192338"/>
          </a:xfrm>
          <a:prstGeom prst="rect">
            <a:avLst/>
          </a:prstGeom>
        </p:spPr>
        <p:txBody>
          <a:bodyPr vert="horz" lIns="0" tIns="0" rIns="0" bIns="0" rtlCol="0" anchor="b">
            <a:scene3d>
              <a:camera prst="orthographicFront"/>
              <a:lightRig rig="threePt" dir="t"/>
            </a:scene3d>
          </a:bodyPr>
          <a:lstStyle>
            <a:defPPr>
              <a:defRPr lang="ru-RU"/>
            </a:defPPr>
            <a:lvl1pPr marL="0" algn="r" defTabSz="914400" rtl="0" eaLnBrk="1" latinLnBrk="0" hangingPunct="1">
              <a:defRPr sz="1800" b="0" i="0" kern="1200">
                <a:solidFill>
                  <a:schemeClr val="tx1"/>
                </a:solidFill>
                <a:effectLst>
                  <a:outerShdw blurRad="38100" dist="19050" dir="2700000" algn="tl" rotWithShape="0">
                    <a:schemeClr val="dk1">
                      <a:alpha val="40000"/>
                    </a:schemeClr>
                  </a:outerShdw>
                </a:effectLst>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ffectLst/>
                <a:latin typeface="Roboto Medium" panose="02000000000000000000" pitchFamily="2" charset="0"/>
                <a:ea typeface="Roboto Medium" panose="02000000000000000000" pitchFamily="2" charset="0"/>
              </a:rPr>
              <a:t>w3</a:t>
            </a:r>
            <a:endParaRPr lang="ru-RU" sz="1400" dirty="0">
              <a:effectLst/>
              <a:latin typeface="Roboto Medium" panose="02000000000000000000" pitchFamily="2" charset="0"/>
              <a:ea typeface="Roboto Medium" panose="02000000000000000000" pitchFamily="2" charset="0"/>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Box 16"/>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76645" y="6226916"/>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9" name="Text Box 18"/>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5" name="Text Placeholder 14"/>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5" name="Title 1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ext Box 1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78523" y="32839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4. Testing</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47700"/>
            <a:ext cx="11496040" cy="5856605"/>
            <a:chOff x="815" y="1020"/>
            <a:chExt cx="18104" cy="9223"/>
          </a:xfrm>
        </p:grpSpPr>
        <p:pic>
          <p:nvPicPr>
            <p:cNvPr id="14" name="Picture 13" descr="chart (4)"/>
            <p:cNvPicPr>
              <a:picLocks noChangeAspect="1"/>
            </p:cNvPicPr>
            <p:nvPr/>
          </p:nvPicPr>
          <p:blipFill>
            <a:blip r:embed="rId1"/>
            <a:stretch>
              <a:fillRect/>
            </a:stretch>
          </p:blipFill>
          <p:spPr>
            <a:xfrm>
              <a:off x="1051" y="1020"/>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18168</Words>
  <Application>WPS Presentation</Application>
  <PresentationFormat>Широкоэкранный</PresentationFormat>
  <Paragraphs>1240</Paragraphs>
  <Slides>95</Slides>
  <Notes>31</Notes>
  <HiddenSlides>0</HiddenSlides>
  <MMClips>0</MMClips>
  <ScaleCrop>false</ScaleCrop>
  <HeadingPairs>
    <vt:vector size="6" baseType="variant">
      <vt:variant>
        <vt:lpstr>已用的字体</vt:lpstr>
      </vt:variant>
      <vt:variant>
        <vt:i4>28</vt:i4>
      </vt:variant>
      <vt:variant>
        <vt:lpstr>主题</vt:lpstr>
      </vt:variant>
      <vt:variant>
        <vt:i4>5</vt:i4>
      </vt:variant>
      <vt:variant>
        <vt:lpstr>幻灯片标题</vt:lpstr>
      </vt:variant>
      <vt:variant>
        <vt:i4>95</vt:i4>
      </vt:variant>
    </vt:vector>
  </HeadingPairs>
  <TitlesOfParts>
    <vt:vector size="128"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Phetsarath OT</vt:lpstr>
      <vt:lpstr>Calibri</vt:lpstr>
      <vt:lpstr>FreeSans</vt:lpstr>
      <vt:lpstr>Standard Symbols PS</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vt:lpstr>
      <vt:lpstr>2. Non-Uniformed data</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738</cp:revision>
  <cp:lastPrinted>2024-05-28T16:27:47Z</cp:lastPrinted>
  <dcterms:created xsi:type="dcterms:W3CDTF">2024-05-28T16:27:47Z</dcterms:created>
  <dcterms:modified xsi:type="dcterms:W3CDTF">2024-05-28T16:27:47Z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